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8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243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13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4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87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4372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120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42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8477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1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509120"/>
            <a:ext cx="7344816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i="1" dirty="0" err="1">
                <a:latin typeface="Georgia" panose="02040502050405020303" pitchFamily="18" charset="0"/>
              </a:rPr>
              <a:t>Заохочення</a:t>
            </a:r>
            <a:r>
              <a:rPr lang="en-US" sz="5400" i="1" dirty="0">
                <a:latin typeface="Georgia" panose="02040502050405020303" pitchFamily="18" charset="0"/>
              </a:rPr>
              <a:t> </a:t>
            </a:r>
            <a:r>
              <a:rPr lang="ru-RU" sz="5400" i="1" dirty="0">
                <a:latin typeface="Georgia" panose="02040502050405020303" pitchFamily="18" charset="0"/>
              </a:rPr>
              <a:t>до</a:t>
            </a:r>
            <a:r>
              <a:rPr lang="en-US" sz="5400" i="1" dirty="0">
                <a:latin typeface="Georgia" panose="02040502050405020303" pitchFamily="18" charset="0"/>
              </a:rPr>
              <a:t>      </a:t>
            </a:r>
            <a:br>
              <a:rPr lang="en-US" sz="5400" i="1" dirty="0">
                <a:latin typeface="Georgia" panose="02040502050405020303" pitchFamily="18" charset="0"/>
              </a:rPr>
            </a:br>
            <a:r>
              <a:rPr lang="en-US" sz="5400" i="1" dirty="0">
                <a:latin typeface="Georgia" panose="02040502050405020303" pitchFamily="18" charset="0"/>
              </a:rPr>
              <a:t>     </a:t>
            </a:r>
            <a:r>
              <a:rPr lang="ru-RU" sz="5400" i="1" dirty="0" err="1">
                <a:latin typeface="Georgia" panose="02040502050405020303" pitchFamily="18" charset="0"/>
              </a:rPr>
              <a:t>визнання</a:t>
            </a:r>
            <a:r>
              <a:rPr lang="ru-RU" sz="5400" i="1" dirty="0">
                <a:latin typeface="Georgia" panose="02040502050405020303" pitchFamily="18" charset="0"/>
              </a:rPr>
              <a:t> </a:t>
            </a:r>
            <a:r>
              <a:rPr lang="ru-RU" sz="5400" i="1" dirty="0" err="1">
                <a:latin typeface="Georgia" panose="02040502050405020303" pitchFamily="18" charset="0"/>
              </a:rPr>
              <a:t>гріха</a:t>
            </a:r>
            <a:endParaRPr lang="ru-RU" sz="5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Багато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хворіб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покладає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Господа, того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оточує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54272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708920"/>
            <a:ext cx="8280920" cy="307839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Веселітесь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тіштеся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брати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співайте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радістю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щиросерді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484784"/>
            <a:ext cx="8136904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59271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Блаженний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кому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подарований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злочин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кому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гріх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закрито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блаженний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гріха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залічить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нема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дусі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лукавства!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18946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Коли 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мовчав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спорохнявіли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кості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цілоденному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зойку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моєму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48593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рука Твоя вдень та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надо мною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тяжить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волога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 обернулась 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літню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посуху!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6587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988840"/>
            <a:ext cx="8280920" cy="42484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не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сховав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провини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сказав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«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Признаюся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проступках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перед Господом!» - і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провину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гріха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простив і дав</a:t>
            </a:r>
            <a:b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90872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84377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492896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Тому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кожен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побожний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відповідного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часу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молитися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 до Тебе,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велика навала води 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досягне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6704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492896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покрова моя,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утиску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пекла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стерегти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обгорнеш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радістю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- я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43755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76872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зроблю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 мудрим</a:t>
            </a:r>
            <a:b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роботі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баптисте, і буду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навчати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дорозі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якою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будеш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ходити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 дам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раду,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око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вважає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тебе!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124744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27407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16</Words>
  <Application>Microsoft Office PowerPoint</Application>
  <PresentationFormat>Экран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32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146</cp:revision>
  <dcterms:created xsi:type="dcterms:W3CDTF">2011-03-25T18:27:23Z</dcterms:created>
  <dcterms:modified xsi:type="dcterms:W3CDTF">2019-10-21T20:22:14Z</dcterms:modified>
</cp:coreProperties>
</file>